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6" r:id="rId3"/>
    <p:sldId id="307" r:id="rId4"/>
    <p:sldId id="308" r:id="rId5"/>
    <p:sldId id="309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25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nse.daily.co.kr/?p=zodi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기상청 웹 </a:t>
            </a:r>
            <a:r>
              <a:rPr lang="ko-KR" altLang="en-US" sz="2000" b="1" i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E46A5793-B225-D743-B2DA-D12BC167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76" y="1336768"/>
            <a:ext cx="3939952" cy="2708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20314" y="2219615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만약 상단셀에서 입력값 검증에서 실패시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변수에 </a:t>
            </a:r>
            <a:r>
              <a:rPr lang="en-US" altLang="ko-Kore-KR" sz="1100" dirty="0"/>
              <a:t>False</a:t>
            </a:r>
            <a:r>
              <a:rPr lang="ko-Kore-KR" altLang="en-US" sz="1100" dirty="0"/>
              <a:t>가 입력되있으므로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continue</a:t>
            </a:r>
            <a:r>
              <a:rPr lang="ko-Kore-KR" altLang="en-US" sz="1100" dirty="0"/>
              <a:t>를 통해 하단의 코드를 무시하고 진행하게 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3845729" y="1397214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>
            <a:off x="4087647" y="1565304"/>
            <a:ext cx="2232667" cy="95439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642337DC-592A-824E-973A-B679CB880E7B}"/>
              </a:ext>
            </a:extLst>
          </p:cNvPr>
          <p:cNvSpPr/>
          <p:nvPr/>
        </p:nvSpPr>
        <p:spPr>
          <a:xfrm>
            <a:off x="3966688" y="1883435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BBFF73-3596-DB42-AEFE-614A62494F76}"/>
              </a:ext>
            </a:extLst>
          </p:cNvPr>
          <p:cNvCxnSpPr>
            <a:cxnSpLocks/>
            <a:stCxn id="26" idx="1"/>
            <a:endCxn id="32" idx="1"/>
          </p:cNvCxnSpPr>
          <p:nvPr/>
        </p:nvCxnSpPr>
        <p:spPr>
          <a:xfrm>
            <a:off x="4208606" y="2051525"/>
            <a:ext cx="2111708" cy="113220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852295-1B18-A74C-BD81-2311FCB0D784}"/>
              </a:ext>
            </a:extLst>
          </p:cNvPr>
          <p:cNvSpPr txBox="1"/>
          <p:nvPr/>
        </p:nvSpPr>
        <p:spPr>
          <a:xfrm>
            <a:off x="6320314" y="2883652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이제 운세데이터 부분에대해 추출을 진행합니다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 웹페이지에선 띠별 운세를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로 구분하여 표시하였기에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ul</a:t>
            </a:r>
            <a:r>
              <a:rPr lang="ko-Kore-KR" altLang="en-US" sz="1100" dirty="0"/>
              <a:t>탭의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를 검색하여 운세목록을 추출하도록 하였습니다</a:t>
            </a:r>
            <a:r>
              <a:rPr lang="en-US" altLang="ko-Kore-KR" sz="1100" dirty="0"/>
              <a:t>.</a:t>
            </a: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63FBC828-0A68-8549-8685-4B40E8344C0B}"/>
              </a:ext>
            </a:extLst>
          </p:cNvPr>
          <p:cNvSpPr/>
          <p:nvPr/>
        </p:nvSpPr>
        <p:spPr>
          <a:xfrm>
            <a:off x="4473958" y="2270483"/>
            <a:ext cx="241918" cy="89490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6769222-F00D-574F-B2C6-D15AB42095BF}"/>
              </a:ext>
            </a:extLst>
          </p:cNvPr>
          <p:cNvCxnSpPr>
            <a:cxnSpLocks/>
            <a:stCxn id="36" idx="1"/>
            <a:endCxn id="41" idx="1"/>
          </p:cNvCxnSpPr>
          <p:nvPr/>
        </p:nvCxnSpPr>
        <p:spPr>
          <a:xfrm>
            <a:off x="4715876" y="2717933"/>
            <a:ext cx="1604438" cy="116364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8F567A-453D-E948-A01F-944F26F4BB8E}"/>
              </a:ext>
            </a:extLst>
          </p:cNvPr>
          <p:cNvSpPr txBox="1"/>
          <p:nvPr/>
        </p:nvSpPr>
        <p:spPr>
          <a:xfrm>
            <a:off x="6320314" y="3581497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사용자의 입력정보 출력후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입력정보에 맞는 운세데이터를 추출하도록합니다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먼저 출력할 운세는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띠별 공통 운세 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C8A0A86-D536-8043-9373-7B951D91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2" y="4137532"/>
            <a:ext cx="3262033" cy="2388274"/>
          </a:xfrm>
          <a:prstGeom prst="rect">
            <a:avLst/>
          </a:prstGeom>
        </p:spPr>
      </p:pic>
      <p:sp>
        <p:nvSpPr>
          <p:cNvPr id="43" name="오른쪽 중괄호[R] 42">
            <a:extLst>
              <a:ext uri="{FF2B5EF4-FFF2-40B4-BE49-F238E27FC236}">
                <a16:creationId xmlns:a16="http://schemas.microsoft.com/office/drawing/2014/main" id="{6A17634A-8A24-E14D-96DC-9F83E552941A}"/>
              </a:ext>
            </a:extLst>
          </p:cNvPr>
          <p:cNvSpPr/>
          <p:nvPr/>
        </p:nvSpPr>
        <p:spPr>
          <a:xfrm>
            <a:off x="4404710" y="3378383"/>
            <a:ext cx="241918" cy="63677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206DFF-F496-434A-8D89-F8A65178B5E1}"/>
              </a:ext>
            </a:extLst>
          </p:cNvPr>
          <p:cNvCxnSpPr>
            <a:cxnSpLocks/>
            <a:stCxn id="43" idx="1"/>
            <a:endCxn id="50" idx="1"/>
          </p:cNvCxnSpPr>
          <p:nvPr/>
        </p:nvCxnSpPr>
        <p:spPr>
          <a:xfrm>
            <a:off x="4646628" y="3696770"/>
            <a:ext cx="1673686" cy="128192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77DCE5-7ECC-974C-B649-1795A759E196}"/>
              </a:ext>
            </a:extLst>
          </p:cNvPr>
          <p:cNvSpPr txBox="1"/>
          <p:nvPr/>
        </p:nvSpPr>
        <p:spPr>
          <a:xfrm>
            <a:off x="6320314" y="4593974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연도값에 맞는 운세를 추출하도록 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운세는 </a:t>
            </a:r>
            <a:r>
              <a:rPr lang="en-US" altLang="ko-Kore-KR" sz="1100" dirty="0"/>
              <a:t>li</a:t>
            </a:r>
            <a:r>
              <a:rPr lang="ko-Kore-KR" altLang="en-US" sz="1100" dirty="0"/>
              <a:t>로 묶여있는 모든 연도별 운세에서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년도의 운세만을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1F13C7-A354-B443-B503-DC3DF9D2335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073737" y="3183734"/>
            <a:ext cx="4246577" cy="102607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41867A-698F-A344-B50B-03211C1E40D8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843400" y="3881579"/>
            <a:ext cx="4476914" cy="85280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82D2D7-7A04-AD4C-AE48-60F43D59901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613727" y="4978695"/>
            <a:ext cx="3706587" cy="3841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5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054054" y="5395148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추출한 값이 해당 운세 내용과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일치하는것을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연도와 띠 역시 일치하여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정상적으로 하단탭에서 진행되는것 역시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A0847-F7AC-6E44-8B75-BA73AD88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0" y="1248579"/>
            <a:ext cx="4661512" cy="2552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E2AA9-F528-1046-A9F9-19BE88E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9" y="3775772"/>
            <a:ext cx="4644265" cy="2470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3CE374-F430-9C4A-942F-DEB7B62B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14" y="1183445"/>
            <a:ext cx="6967498" cy="40015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04202E-7C0F-E245-86FD-8EEEF219E5D5}"/>
              </a:ext>
            </a:extLst>
          </p:cNvPr>
          <p:cNvSpPr txBox="1"/>
          <p:nvPr/>
        </p:nvSpPr>
        <p:spPr>
          <a:xfrm>
            <a:off x="6206453" y="4269006"/>
            <a:ext cx="1812753" cy="141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0C547-4EDF-404C-B7F2-163D77146DDF}"/>
              </a:ext>
            </a:extLst>
          </p:cNvPr>
          <p:cNvSpPr txBox="1"/>
          <p:nvPr/>
        </p:nvSpPr>
        <p:spPr>
          <a:xfrm>
            <a:off x="686336" y="5395148"/>
            <a:ext cx="4409226" cy="851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A4FCC-0A90-5549-A93E-B2557EC42F4F}"/>
              </a:ext>
            </a:extLst>
          </p:cNvPr>
          <p:cNvSpPr txBox="1"/>
          <p:nvPr/>
        </p:nvSpPr>
        <p:spPr>
          <a:xfrm>
            <a:off x="6222637" y="3063690"/>
            <a:ext cx="2751430" cy="365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42229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03DAEC-CE19-4C44-96BD-7F755A75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82" y="1340141"/>
            <a:ext cx="4824927" cy="30172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5787016" y="5106316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오류로 입력한 경우 역시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예외처리가 작동하여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하단 셀이 작동못하는것을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F311D-51AE-D04E-9CFE-58A839D2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10" y="1340141"/>
            <a:ext cx="4171231" cy="2609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EFA1D-D821-3C49-8BC6-0703E5DB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0" y="4016117"/>
            <a:ext cx="2823046" cy="20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57CA63-A0EA-9149-9383-B3015D0D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3" y="1242805"/>
            <a:ext cx="6555718" cy="37650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3786195" y="5779938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과제 파일 내용들은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모두 이전에 설정했던 깃 레포지토리에 연동되어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깃에서 확인 가능하도록 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8ABF33-9E64-8B44-9339-E079C4E8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70" y="1923420"/>
            <a:ext cx="6555718" cy="37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E7B5B0-A65D-5548-838C-B3AB1D2B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" y="2014191"/>
            <a:ext cx="11214439" cy="28296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4310554" y="1938623"/>
            <a:ext cx="4211258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먼저</a:t>
            </a:r>
            <a:r>
              <a:rPr lang="en-US" altLang="ko-KR" sz="1100" dirty="0"/>
              <a:t> URL</a:t>
            </a:r>
            <a:r>
              <a:rPr lang="ko-KR" altLang="en-US" sz="1100" dirty="0"/>
              <a:t>을 열고 </a:t>
            </a:r>
            <a:r>
              <a:rPr lang="ko-KR" altLang="en-US" sz="1100" dirty="0" err="1"/>
              <a:t>읽기위한</a:t>
            </a:r>
            <a:r>
              <a:rPr lang="ko-KR" altLang="en-US" sz="1100" dirty="0"/>
              <a:t> 작업과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 </a:t>
            </a:r>
            <a:r>
              <a:rPr lang="en-US" altLang="ko-KR" sz="1100" dirty="0" err="1"/>
              <a:t>BeautifulSoup</a:t>
            </a:r>
            <a:r>
              <a:rPr lang="ko-KR" altLang="en-US" sz="1100" dirty="0"/>
              <a:t>을 이용하여 크롤링하기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모듈들을 </a:t>
            </a:r>
            <a:r>
              <a:rPr lang="ko-KR" altLang="en-US" sz="1100" dirty="0" err="1"/>
              <a:t>임포트</a:t>
            </a:r>
            <a:r>
              <a:rPr lang="ko-KR" altLang="en-US" sz="1100" dirty="0"/>
              <a:t>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3267915" y="2575007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 flipV="1">
            <a:off x="3509833" y="2238705"/>
            <a:ext cx="800721" cy="52964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463D1D94-4FF9-8249-A1CD-65E604814C01}"/>
              </a:ext>
            </a:extLst>
          </p:cNvPr>
          <p:cNvSpPr/>
          <p:nvPr/>
        </p:nvSpPr>
        <p:spPr>
          <a:xfrm>
            <a:off x="7498683" y="3140098"/>
            <a:ext cx="241918" cy="501317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FDE1DA-87E5-C147-85AD-F2B28A6D49F6}"/>
              </a:ext>
            </a:extLst>
          </p:cNvPr>
          <p:cNvCxnSpPr>
            <a:cxnSpLocks/>
            <a:stCxn id="16" idx="1"/>
            <a:endCxn id="21" idx="1"/>
          </p:cNvCxnSpPr>
          <p:nvPr/>
        </p:nvCxnSpPr>
        <p:spPr>
          <a:xfrm flipV="1">
            <a:off x="7740601" y="3293828"/>
            <a:ext cx="670336" cy="969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9BAA9C-47C6-E149-B389-1B27641819F4}"/>
              </a:ext>
            </a:extLst>
          </p:cNvPr>
          <p:cNvSpPr txBox="1"/>
          <p:nvPr/>
        </p:nvSpPr>
        <p:spPr>
          <a:xfrm>
            <a:off x="8410937" y="2993746"/>
            <a:ext cx="353656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기상청 주소의 </a:t>
            </a:r>
            <a:r>
              <a:rPr lang="en-US" altLang="ko-KR" sz="1100" dirty="0"/>
              <a:t>html </a:t>
            </a:r>
            <a:r>
              <a:rPr lang="ko-KR" altLang="en-US" sz="1100" dirty="0"/>
              <a:t>문서를 </a:t>
            </a:r>
            <a:r>
              <a:rPr lang="ko-KR" altLang="en-US" sz="1100" dirty="0" err="1"/>
              <a:t>읽어들여오기</a:t>
            </a:r>
            <a:r>
              <a:rPr lang="ko-KR" altLang="en-US" sz="1100" dirty="0"/>
              <a:t> 위해</a:t>
            </a:r>
            <a:r>
              <a:rPr lang="en-US" altLang="ko-KR" sz="1100" dirty="0" err="1"/>
              <a:t>urllib</a:t>
            </a:r>
            <a:r>
              <a:rPr lang="ko-KR" altLang="en-US" sz="1100" dirty="0"/>
              <a:t>의 </a:t>
            </a:r>
            <a:r>
              <a:rPr lang="en-US" altLang="ko-KR" sz="1100" dirty="0"/>
              <a:t>request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주소를 열어 나온 </a:t>
            </a:r>
            <a:r>
              <a:rPr lang="en-US" altLang="ko-KR" sz="1100" dirty="0"/>
              <a:t>html</a:t>
            </a:r>
            <a:r>
              <a:rPr lang="ko-KR" altLang="en-US" sz="1100" dirty="0"/>
              <a:t>문서를 </a:t>
            </a:r>
            <a:r>
              <a:rPr lang="en-US" altLang="ko-KR" sz="1100" dirty="0"/>
              <a:t>page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956404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096000" y="3683391"/>
            <a:ext cx="353656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웹 페이지의 날씨 정보를 담고 있는 테이블을 추출하기 위해 </a:t>
            </a:r>
            <a:r>
              <a:rPr lang="en-US" altLang="ko-KR" sz="1100" dirty="0"/>
              <a:t>soup</a:t>
            </a:r>
            <a:r>
              <a:rPr lang="ko-KR" altLang="en-US" sz="1100" dirty="0"/>
              <a:t>의 </a:t>
            </a:r>
            <a:r>
              <a:rPr lang="en-US" altLang="ko-KR" sz="1100" dirty="0"/>
              <a:t>find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이용하여 추출작업을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날씨정보 테이블은 해당 테이블의 속성값</a:t>
            </a:r>
            <a:endParaRPr lang="en-US" altLang="ko-KR" sz="1100" dirty="0"/>
          </a:p>
          <a:p>
            <a:pPr algn="ctr"/>
            <a:r>
              <a:rPr lang="en-US" altLang="ko-KR" sz="1100" dirty="0"/>
              <a:t>(class=“table_develop3”)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검색하여 추출합니다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데이터를 저장할 리스트를 생성합니다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flipV="1">
            <a:off x="5665356" y="4237389"/>
            <a:ext cx="430644" cy="5871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7953C08-1CB9-1245-B510-93C31A8F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47" y="4833363"/>
            <a:ext cx="3313070" cy="14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7479CE-E24F-7D4F-937D-587A787B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1" y="1823292"/>
            <a:ext cx="10233616" cy="2772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6166131" y="2238705"/>
            <a:ext cx="5511575" cy="16158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기상청 </a:t>
            </a:r>
            <a:r>
              <a:rPr lang="en-US" altLang="ko-KR" sz="1100" dirty="0"/>
              <a:t>html</a:t>
            </a:r>
            <a:r>
              <a:rPr lang="ko-KR" altLang="en-US" sz="1100" dirty="0"/>
              <a:t>을 저장했던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tr</a:t>
            </a:r>
            <a:r>
              <a:rPr lang="ko-KR" altLang="en-US" sz="1100" dirty="0"/>
              <a:t>태그를 모두 검색하여 </a:t>
            </a:r>
            <a:r>
              <a:rPr lang="en-US" altLang="ko-KR" sz="1100" dirty="0"/>
              <a:t>for</a:t>
            </a:r>
            <a:r>
              <a:rPr lang="ko-KR" altLang="en-US" sz="1100" dirty="0"/>
              <a:t>문을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tr</a:t>
            </a:r>
            <a:r>
              <a:rPr lang="ko-KR" altLang="en-US" sz="1100" dirty="0"/>
              <a:t>태그를 검색한 내용에서 다시 </a:t>
            </a:r>
            <a:r>
              <a:rPr lang="en-US" altLang="ko-KR" sz="1100" dirty="0"/>
              <a:t>td</a:t>
            </a:r>
            <a:r>
              <a:rPr lang="ko-KR" altLang="en-US" sz="1100" dirty="0"/>
              <a:t>태그를 검색하여 나온 데이터들을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/>
              <a:t>변수에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다시 </a:t>
            </a:r>
            <a:r>
              <a:rPr lang="en-US" altLang="ko-KR" sz="1100" dirty="0"/>
              <a:t>for </a:t>
            </a:r>
            <a:r>
              <a:rPr lang="ko-KR" altLang="en-US" sz="1100" dirty="0"/>
              <a:t>문을 돌리게 하여 </a:t>
            </a:r>
            <a:r>
              <a:rPr lang="en-US" altLang="ko-KR" sz="1100" dirty="0"/>
              <a:t>a</a:t>
            </a:r>
            <a:r>
              <a:rPr lang="ko-KR" altLang="en-US" sz="1100" dirty="0"/>
              <a:t>태그를 검색하게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a</a:t>
            </a:r>
            <a:r>
              <a:rPr lang="ko-KR" altLang="en-US" sz="1100" dirty="0"/>
              <a:t>태그를 </a:t>
            </a:r>
            <a:r>
              <a:rPr lang="ko-KR" altLang="en-US" sz="1100" dirty="0" err="1"/>
              <a:t>검색성공시</a:t>
            </a:r>
            <a:r>
              <a:rPr lang="ko-KR" altLang="en-US" sz="1100" dirty="0"/>
              <a:t> 나온 값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point</a:t>
            </a:r>
            <a:r>
              <a:rPr lang="ko-KR" altLang="en-US" sz="1100" dirty="0"/>
              <a:t>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tds</a:t>
            </a:r>
            <a:r>
              <a:rPr lang="en-US" altLang="ko-KR" sz="1100" dirty="0"/>
              <a:t>(</a:t>
            </a:r>
            <a:r>
              <a:rPr lang="ko-KR" altLang="en-US" sz="1100" dirty="0"/>
              <a:t>검색결과의 도시 날씨정보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en-US" altLang="ko-KR" sz="1100" dirty="0"/>
              <a:t>6</a:t>
            </a:r>
            <a:r>
              <a:rPr lang="ko-KR" altLang="en-US" sz="1100" dirty="0"/>
              <a:t>번째 칸의 값인 </a:t>
            </a:r>
            <a:r>
              <a:rPr lang="ko-KR" altLang="en-US" sz="1100" dirty="0" err="1"/>
              <a:t>기온값을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temprature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다음 </a:t>
            </a:r>
            <a:r>
              <a:rPr lang="en-US" altLang="ko-KR" sz="1100" dirty="0" err="1"/>
              <a:t>tds</a:t>
            </a:r>
            <a:r>
              <a:rPr lang="ko-KR" altLang="en-US" sz="1100" dirty="0"/>
              <a:t>의 </a:t>
            </a:r>
            <a:r>
              <a:rPr lang="en-US" altLang="ko-KR" sz="1100" dirty="0"/>
              <a:t>9</a:t>
            </a:r>
            <a:r>
              <a:rPr lang="ko-KR" altLang="en-US" sz="1100" dirty="0" err="1"/>
              <a:t>번째칸의</a:t>
            </a:r>
            <a:r>
              <a:rPr lang="ko-KR" altLang="en-US" sz="1100" dirty="0"/>
              <a:t> 값인 습도를</a:t>
            </a:r>
            <a:r>
              <a:rPr lang="en-US" altLang="ko-KR" sz="1100" dirty="0"/>
              <a:t> humidity</a:t>
            </a:r>
            <a:r>
              <a:rPr lang="ko-KR" altLang="en-US" sz="1100" dirty="0"/>
              <a:t>변수에 저장하게 한 후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data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기온</a:t>
            </a:r>
            <a:r>
              <a:rPr lang="en-US" altLang="ko-KR" sz="1100" dirty="0"/>
              <a:t>, </a:t>
            </a:r>
            <a:r>
              <a:rPr lang="ko-KR" altLang="en-US" sz="1100" dirty="0"/>
              <a:t>습도를 추가하게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5302479" y="2014544"/>
            <a:ext cx="241918" cy="1276891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>
            <a:off x="5544397" y="2652990"/>
            <a:ext cx="621734" cy="3936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765972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7285529" y="4883951"/>
            <a:ext cx="3832928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weather.csv</a:t>
            </a:r>
            <a:r>
              <a:rPr lang="ko-KR" altLang="en-US" sz="1100" dirty="0"/>
              <a:t>파일을 생성합니다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생성후</a:t>
            </a:r>
            <a:r>
              <a:rPr lang="ko-KR" altLang="en-US" sz="1100" dirty="0"/>
              <a:t> </a:t>
            </a:r>
            <a:r>
              <a:rPr lang="en-US" altLang="ko-KR" sz="1100" dirty="0"/>
              <a:t>data</a:t>
            </a:r>
            <a:r>
              <a:rPr lang="ko-KR" altLang="en-US" sz="1100" dirty="0"/>
              <a:t>에 저장된 날씨정보들을 파일에 </a:t>
            </a:r>
            <a:r>
              <a:rPr lang="ko-KR" altLang="en-US" sz="1100" dirty="0" err="1"/>
              <a:t>쓰게합니다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>
            <a:off x="5665356" y="4200883"/>
            <a:ext cx="1620173" cy="89851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A8EF1E-EF47-9F4C-9947-2E10B506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" y="1422060"/>
            <a:ext cx="5802273" cy="330324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8410937" y="3445184"/>
            <a:ext cx="3600152" cy="59739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실행 결과로 나온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기상청 웹 페이지에 저장된 </a:t>
            </a:r>
            <a:r>
              <a:rPr lang="ko-KR" altLang="en-US" sz="1100" dirty="0" err="1"/>
              <a:t>날씨값들을</a:t>
            </a:r>
            <a:r>
              <a:rPr lang="ko-KR" altLang="en-US" sz="1100" dirty="0"/>
              <a:t> 불러와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 및 </a:t>
            </a:r>
            <a:r>
              <a:rPr lang="en-US" altLang="ko-KR" sz="1100" dirty="0"/>
              <a:t>csv</a:t>
            </a:r>
            <a:r>
              <a:rPr lang="ko-KR" altLang="en-US" sz="1100" dirty="0"/>
              <a:t>파일에 </a:t>
            </a:r>
            <a:r>
              <a:rPr lang="ko-KR" altLang="en-US" sz="1100" dirty="0" err="1"/>
              <a:t>저장하는것을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4BE73-ECCB-F449-B132-BA080DE7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40" y="3943122"/>
            <a:ext cx="4804578" cy="2811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399A12-8CF8-D742-8844-A14FFCB5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51" y="1644985"/>
            <a:ext cx="2243240" cy="5110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B1F259-02D9-9D4F-BDEF-BEC690695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164" y="1363231"/>
            <a:ext cx="2206241" cy="17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3781205" y="4723655"/>
            <a:ext cx="490472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기상청 웹 페이지에서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현재 날짜 및 시간대의 정보를 담고있는 </a:t>
            </a:r>
            <a:r>
              <a:rPr lang="en-US" altLang="ko-Kore-KR" sz="1100" dirty="0"/>
              <a:t>html </a:t>
            </a:r>
            <a:r>
              <a:rPr lang="ko-Kore-KR" altLang="en-US" sz="1100" dirty="0"/>
              <a:t>태그 정보입니다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해당 정보의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값에서 날짜와 시간대를 추출하여 </a:t>
            </a:r>
            <a:r>
              <a:rPr lang="en-US" altLang="ko-Kore-KR" sz="1100" dirty="0"/>
              <a:t>split</a:t>
            </a:r>
            <a:r>
              <a:rPr lang="ko-Kore-KR" altLang="en-US" sz="1100" dirty="0"/>
              <a:t>하면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날짜와 시간정보를 얻을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23CD7-E7ED-D244-BA53-8C28A6E1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17" y="1855660"/>
            <a:ext cx="7118687" cy="12803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88C597-310A-6944-AE74-7BD55CBA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10" y="3332715"/>
            <a:ext cx="6959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45859" y="4571425"/>
            <a:ext cx="6900282" cy="195438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태그에 맞게 검색조건을 </a:t>
            </a:r>
            <a:r>
              <a:rPr lang="en-US" altLang="ko-Kore-KR" sz="1100" dirty="0"/>
              <a:t>input</a:t>
            </a:r>
            <a:r>
              <a:rPr lang="ko-Kore-KR" altLang="en-US" sz="1100" dirty="0"/>
              <a:t>형식의 태그에서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id</a:t>
            </a:r>
            <a:r>
              <a:rPr lang="ko-Kore-KR" altLang="en-US" sz="1100" dirty="0"/>
              <a:t>가 </a:t>
            </a:r>
            <a:r>
              <a:rPr lang="en-US" altLang="ko-Kore-KR" sz="1100" dirty="0" err="1"/>
              <a:t>observation_text</a:t>
            </a:r>
            <a:r>
              <a:rPr lang="ko-Kore-KR" altLang="en-US" sz="1100" dirty="0"/>
              <a:t>인것을 검색한 모습과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검색 내용에서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의 값을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온점</a:t>
            </a:r>
            <a:r>
              <a:rPr lang="en-US" altLang="ko-Kore-KR" sz="1100" dirty="0"/>
              <a:t>(</a:t>
            </a:r>
            <a:r>
              <a:rPr lang="en-US" altLang="ko-KR" sz="1100" dirty="0"/>
              <a:t>.)</a:t>
            </a:r>
            <a:r>
              <a:rPr lang="ko-KR" altLang="en-US" sz="1100" dirty="0"/>
              <a:t>을 기준으로 </a:t>
            </a:r>
            <a:r>
              <a:rPr lang="ko-KR" altLang="en-US" sz="1100" dirty="0" err="1"/>
              <a:t>스플릿한</a:t>
            </a:r>
            <a:r>
              <a:rPr lang="ko-KR" altLang="en-US" sz="1100" dirty="0"/>
              <a:t> 데이터의 모습입니다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처음 검색에서 온점을 기준으로 년월일시가 구분되는것을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확인하여 스플릿후 구분하게 하였습니다</a:t>
            </a:r>
            <a:r>
              <a:rPr lang="en-US" altLang="ko-Kore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다음 시와 분을 분리하기위해 콜론</a:t>
            </a:r>
            <a:r>
              <a:rPr lang="en-US" altLang="ko-Kore-KR" sz="1100" dirty="0"/>
              <a:t>(</a:t>
            </a:r>
            <a:r>
              <a:rPr lang="en-US" altLang="ko-KR" sz="1100" dirty="0">
                <a:sym typeface="Wingdings" pitchFamily="2" charset="2"/>
              </a:rPr>
              <a:t>:)</a:t>
            </a:r>
            <a:r>
              <a:rPr lang="ko-Kore-KR" altLang="en-US" sz="1100" dirty="0"/>
              <a:t>을 기준으로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콤마로 분리된 마지막 요소를 팝시켜준것에서 한번더 스플릿 해주었습니다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data_spl</a:t>
            </a:r>
            <a:r>
              <a:rPr lang="ko-Kore-KR" altLang="en-US" sz="1100" dirty="0"/>
              <a:t>에 스플릿한 요소들을 모두 저장시켜준 모습입니다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98791-D284-FF41-87C9-1A39CC27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9" y="1583554"/>
            <a:ext cx="6972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이후 해당 내용들을 종합하여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weather.csv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첫줄에 현재날짜와 시간대를 기입하여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실행결과 정상적으로 작동되는것을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865719-230A-3448-9812-272448D8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" y="1340141"/>
            <a:ext cx="5751547" cy="4045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9A2380-5EA9-9C4B-9740-A555AA7C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7" y="1475307"/>
            <a:ext cx="5016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저는 임의의 프로그램으로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오늘의 운세를 출력해주는 코드를 구현해 보았습니다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크롤링 대상 사이트는 데일리운세</a:t>
            </a:r>
            <a:r>
              <a:rPr lang="en-US" altLang="ko-Kore-KR" sz="1100" dirty="0"/>
              <a:t>(</a:t>
            </a:r>
            <a:r>
              <a:rPr lang="en-US" altLang="ko-Kore-KR" sz="1100" dirty="0">
                <a:hlinkClick r:id="rId2"/>
              </a:rPr>
              <a:t>https://unse.daily.co.kr/?p=zodiac</a:t>
            </a:r>
            <a:r>
              <a:rPr lang="en-US" altLang="ko-KR" sz="1100" dirty="0"/>
              <a:t>) 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E408E-40A9-C34F-98FD-6DF28437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9" y="1224732"/>
            <a:ext cx="8004430" cy="45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04638" y="1478641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해당 웹페이지의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문서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urllib</a:t>
            </a:r>
            <a:r>
              <a:rPr lang="ko-Kore-KR" altLang="en-US" sz="1100" dirty="0"/>
              <a:t>의 </a:t>
            </a:r>
            <a:r>
              <a:rPr lang="en-US" altLang="ko-Kore-KR" sz="1100" dirty="0"/>
              <a:t>request(</a:t>
            </a:r>
            <a:r>
              <a:rPr lang="ko-Kore-KR" altLang="en-US" sz="1100" dirty="0"/>
              <a:t>요청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로 주소를열어 가져옵니다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BeautifulSoup</a:t>
            </a:r>
            <a:r>
              <a:rPr lang="ko-Kore-KR" altLang="en-US" sz="1100" dirty="0"/>
              <a:t>으로 웹페이지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파싱을 하여 등록합니다</a:t>
            </a:r>
            <a:endParaRPr lang="en-US" altLang="ko-Kore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89724-8634-B449-AD20-2EBE548A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2" y="1698964"/>
            <a:ext cx="5312900" cy="3847763"/>
          </a:xfrm>
          <a:prstGeom prst="rect">
            <a:avLst/>
          </a:prstGeom>
        </p:spPr>
      </p:pic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5162409" y="2131586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 flipV="1">
            <a:off x="5404327" y="1778723"/>
            <a:ext cx="900311" cy="54620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9AA29A28-621E-FE41-B9ED-15D704E6DFCC}"/>
              </a:ext>
            </a:extLst>
          </p:cNvPr>
          <p:cNvSpPr/>
          <p:nvPr/>
        </p:nvSpPr>
        <p:spPr>
          <a:xfrm>
            <a:off x="5321343" y="3109805"/>
            <a:ext cx="241918" cy="72582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79820B-D97F-B941-9D94-68685D642C20}"/>
              </a:ext>
            </a:extLst>
          </p:cNvPr>
          <p:cNvCxnSpPr>
            <a:cxnSpLocks/>
            <a:stCxn id="14" idx="1"/>
            <a:endCxn id="18" idx="1"/>
          </p:cNvCxnSpPr>
          <p:nvPr/>
        </p:nvCxnSpPr>
        <p:spPr>
          <a:xfrm flipV="1">
            <a:off x="5563261" y="3263637"/>
            <a:ext cx="741377" cy="20907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74266E-6485-C94D-9125-50CE6FECF8ED}"/>
              </a:ext>
            </a:extLst>
          </p:cNvPr>
          <p:cNvSpPr txBox="1"/>
          <p:nvPr/>
        </p:nvSpPr>
        <p:spPr>
          <a:xfrm>
            <a:off x="6304638" y="2878916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try </a:t>
            </a:r>
            <a:r>
              <a:rPr lang="ko-Kore-KR" altLang="en-US" sz="1100" dirty="0"/>
              <a:t>내부에서 실행되는 사용자 정보 입력부분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각각 변수에 연도와 띠를 입력받습니다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웹페이지의 소스에서 띠별 구분의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부분에서 착안하여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코드숫자를 구하도록 인덱스를 구하는 작업을 진행합니다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10E157E8-2035-7342-AA8F-1AE21968E288}"/>
              </a:ext>
            </a:extLst>
          </p:cNvPr>
          <p:cNvSpPr/>
          <p:nvPr/>
        </p:nvSpPr>
        <p:spPr>
          <a:xfrm>
            <a:off x="2278947" y="2656987"/>
            <a:ext cx="241918" cy="22192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D5135A-8D7F-444E-B340-D4CA11CD9489}"/>
              </a:ext>
            </a:extLst>
          </p:cNvPr>
          <p:cNvCxnSpPr>
            <a:cxnSpLocks/>
            <a:stCxn id="20" idx="1"/>
            <a:endCxn id="25" idx="1"/>
          </p:cNvCxnSpPr>
          <p:nvPr/>
        </p:nvCxnSpPr>
        <p:spPr>
          <a:xfrm flipV="1">
            <a:off x="2520865" y="2489851"/>
            <a:ext cx="3775913" cy="27810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BFA6F1-E198-BA44-A22E-01F603660963}"/>
              </a:ext>
            </a:extLst>
          </p:cNvPr>
          <p:cNvSpPr txBox="1"/>
          <p:nvPr/>
        </p:nvSpPr>
        <p:spPr>
          <a:xfrm>
            <a:off x="6296778" y="2189769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셀에선 연도와 띠를 입력받게 설정하였습니다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입력값이 부정확한 경우를 위해 </a:t>
            </a:r>
            <a:r>
              <a:rPr lang="en-US" altLang="ko-Kore-KR" sz="1100" dirty="0"/>
              <a:t>Bool</a:t>
            </a:r>
            <a:r>
              <a:rPr lang="ko-Kore-KR" altLang="en-US" sz="1100" dirty="0"/>
              <a:t>타입 변수와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try except</a:t>
            </a:r>
            <a:r>
              <a:rPr lang="ko-Kore-KR" altLang="en-US" sz="1100" dirty="0"/>
              <a:t>로 예외처리를하여 입력값에 정확성을 추구하였습니다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1A8738-9CC0-C04A-9901-86DA02CD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38" y="3737340"/>
            <a:ext cx="2345680" cy="968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CE7962-F5AC-8A49-BFC5-24EA5688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85" y="3737340"/>
            <a:ext cx="2344092" cy="656346"/>
          </a:xfrm>
          <a:prstGeom prst="rect">
            <a:avLst/>
          </a:prstGeom>
        </p:spPr>
      </p:pic>
      <p:sp>
        <p:nvSpPr>
          <p:cNvPr id="29" name="오른쪽 중괄호[R] 28">
            <a:extLst>
              <a:ext uri="{FF2B5EF4-FFF2-40B4-BE49-F238E27FC236}">
                <a16:creationId xmlns:a16="http://schemas.microsoft.com/office/drawing/2014/main" id="{C3A41118-C40B-CD40-AAE2-D8857C1166B4}"/>
              </a:ext>
            </a:extLst>
          </p:cNvPr>
          <p:cNvSpPr/>
          <p:nvPr/>
        </p:nvSpPr>
        <p:spPr>
          <a:xfrm>
            <a:off x="3385998" y="4090048"/>
            <a:ext cx="241918" cy="137207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0387BA-007B-5A4E-B535-70E54244B42F}"/>
              </a:ext>
            </a:extLst>
          </p:cNvPr>
          <p:cNvCxnSpPr>
            <a:cxnSpLocks/>
            <a:stCxn id="29" idx="1"/>
            <a:endCxn id="35" idx="1"/>
          </p:cNvCxnSpPr>
          <p:nvPr/>
        </p:nvCxnSpPr>
        <p:spPr>
          <a:xfrm>
            <a:off x="3627916" y="4776086"/>
            <a:ext cx="2676722" cy="74695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304638" y="4799762"/>
            <a:ext cx="4619610" cy="14465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입력받은 값들을 검증하기 위한 부분입니다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입력받은 연도를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/>
              <a:t>로 나누어 </a:t>
            </a:r>
            <a:r>
              <a:rPr lang="ko-KR" altLang="en-US" sz="1100" dirty="0" err="1"/>
              <a:t>나머지값을</a:t>
            </a:r>
            <a:r>
              <a:rPr lang="ko-KR" altLang="en-US" sz="1100" dirty="0"/>
              <a:t> 구해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띠의 인덱스와 일치하는지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00</a:t>
            </a:r>
            <a:r>
              <a:rPr lang="ko-KR" altLang="en-US" sz="1100" dirty="0"/>
              <a:t>년 이후엔 </a:t>
            </a:r>
            <a:r>
              <a:rPr lang="en-US" altLang="ko-KR" sz="1100" dirty="0"/>
              <a:t>12</a:t>
            </a:r>
            <a:r>
              <a:rPr lang="ko-KR" altLang="en-US" sz="1100" dirty="0"/>
              <a:t>로 나누는게 불가능하기에</a:t>
            </a:r>
            <a:endParaRPr lang="en-US" altLang="ko-KR" sz="1100" dirty="0"/>
          </a:p>
          <a:p>
            <a:pPr algn="ctr"/>
            <a:r>
              <a:rPr lang="ko-Kore-KR" altLang="en-US" sz="1100" dirty="0"/>
              <a:t>연도값이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 err="1"/>
              <a:t>이하인경우</a:t>
            </a:r>
            <a:r>
              <a:rPr lang="ko-KR" altLang="en-US" sz="1100" dirty="0"/>
              <a:t> </a:t>
            </a:r>
            <a:r>
              <a:rPr lang="en-US" altLang="ko-KR" sz="1100" dirty="0"/>
              <a:t>100</a:t>
            </a:r>
            <a:r>
              <a:rPr lang="ko-KR" altLang="en-US" sz="1100" dirty="0"/>
              <a:t>을 더해 나머지를 구하게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이후 에러없이 진행되면 다음 셀을 실행하기 위해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correct_input</a:t>
            </a:r>
            <a:r>
              <a:rPr lang="ko-Kore-KR" altLang="en-US" sz="1100" dirty="0"/>
              <a:t>에 </a:t>
            </a:r>
            <a:r>
              <a:rPr lang="en-US" altLang="ko-Kore-KR" sz="1100" dirty="0"/>
              <a:t>true</a:t>
            </a:r>
            <a:r>
              <a:rPr lang="ko-Kore-KR" altLang="en-US" sz="1100" dirty="0"/>
              <a:t>값을 넣어줍니다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에러 발생시 예외처리에 따라 진행됩니다</a:t>
            </a:r>
            <a:r>
              <a:rPr lang="en-US" altLang="ko-Kore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727893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8599</TotalTime>
  <Words>711</Words>
  <Application>Microsoft Macintosh PowerPoint</Application>
  <PresentationFormat>와이드스크린</PresentationFormat>
  <Paragraphs>116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557</cp:revision>
  <dcterms:created xsi:type="dcterms:W3CDTF">2020-09-01T02:41:10Z</dcterms:created>
  <dcterms:modified xsi:type="dcterms:W3CDTF">2021-09-16T16:45:26Z</dcterms:modified>
</cp:coreProperties>
</file>